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90" r:id="rId2"/>
  </p:sldMasterIdLst>
  <p:notesMasterIdLst>
    <p:notesMasterId r:id="rId21"/>
  </p:notesMasterIdLst>
  <p:handoutMasterIdLst>
    <p:handoutMasterId r:id="rId22"/>
  </p:handoutMasterIdLst>
  <p:sldIdLst>
    <p:sldId id="256" r:id="rId3"/>
    <p:sldId id="267" r:id="rId4"/>
    <p:sldId id="268" r:id="rId5"/>
    <p:sldId id="269" r:id="rId6"/>
    <p:sldId id="257" r:id="rId7"/>
    <p:sldId id="270" r:id="rId8"/>
    <p:sldId id="271" r:id="rId9"/>
    <p:sldId id="272" r:id="rId10"/>
    <p:sldId id="273" r:id="rId11"/>
    <p:sldId id="28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87120" autoAdjust="0"/>
  </p:normalViewPr>
  <p:slideViewPr>
    <p:cSldViewPr>
      <p:cViewPr>
        <p:scale>
          <a:sx n="95" d="100"/>
          <a:sy n="95" d="100"/>
        </p:scale>
        <p:origin x="-20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5" d="100"/>
          <a:sy n="95" d="100"/>
        </p:scale>
        <p:origin x="358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6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7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9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.jpg"/><Relationship Id="rId7" Type="http://schemas.openxmlformats.org/officeDocument/2006/relationships/image" Target="../media/image37.jpg"/><Relationship Id="rId12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eg"/><Relationship Id="rId3" Type="http://schemas.openxmlformats.org/officeDocument/2006/relationships/image" Target="../media/image8.jpg"/><Relationship Id="rId7" Type="http://schemas.openxmlformats.org/officeDocument/2006/relationships/image" Target="../media/image46.jpeg"/><Relationship Id="rId12" Type="http://schemas.openxmlformats.org/officeDocument/2006/relationships/image" Target="../media/image5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50.jpe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2008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32656"/>
            <a:ext cx="4640064" cy="3480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25" y="1005440"/>
            <a:ext cx="6800304" cy="5100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8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2009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84" y="1341302"/>
            <a:ext cx="6300192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/>
          <a:stretch/>
        </p:blipFill>
        <p:spPr>
          <a:xfrm>
            <a:off x="2207568" y="476672"/>
            <a:ext cx="2376264" cy="3541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1320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2010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5" r="15976"/>
          <a:stretch/>
        </p:blipFill>
        <p:spPr>
          <a:xfrm>
            <a:off x="8400256" y="2054288"/>
            <a:ext cx="3450487" cy="4213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32656"/>
            <a:ext cx="6013949" cy="4510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9706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2011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80" y="577243"/>
            <a:ext cx="7224464" cy="5418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6461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2012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7" b="18342"/>
          <a:stretch/>
        </p:blipFill>
        <p:spPr>
          <a:xfrm>
            <a:off x="1991544" y="116632"/>
            <a:ext cx="3960440" cy="2506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836712"/>
            <a:ext cx="3480048" cy="2610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0"/>
          <a:stretch/>
        </p:blipFill>
        <p:spPr>
          <a:xfrm>
            <a:off x="2019401" y="2780928"/>
            <a:ext cx="6096000" cy="3434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r="4191" b="12100"/>
          <a:stretch/>
        </p:blipFill>
        <p:spPr>
          <a:xfrm>
            <a:off x="8328248" y="3374308"/>
            <a:ext cx="3528392" cy="2824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018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2013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5" y="140161"/>
            <a:ext cx="4644008" cy="3483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876743"/>
            <a:ext cx="5735960" cy="3226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" y="1177408"/>
            <a:ext cx="8594596" cy="483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3562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2015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60648"/>
            <a:ext cx="4798128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4850" r="13775" b="19551"/>
          <a:stretch/>
        </p:blipFill>
        <p:spPr>
          <a:xfrm>
            <a:off x="2207568" y="404664"/>
            <a:ext cx="6624736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02" y="443812"/>
            <a:ext cx="6916542" cy="4149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b="16401"/>
          <a:stretch/>
        </p:blipFill>
        <p:spPr>
          <a:xfrm>
            <a:off x="2410314" y="1385405"/>
            <a:ext cx="9014278" cy="4756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t="17168" r="13347" b="23751"/>
          <a:stretch/>
        </p:blipFill>
        <p:spPr>
          <a:xfrm>
            <a:off x="2609246" y="1079981"/>
            <a:ext cx="8311290" cy="4785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04" y="587182"/>
            <a:ext cx="6386323" cy="4256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2201" r="11413" b="14048"/>
          <a:stretch/>
        </p:blipFill>
        <p:spPr>
          <a:xfrm>
            <a:off x="2249206" y="1079981"/>
            <a:ext cx="7894942" cy="5057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90" y="804823"/>
            <a:ext cx="6876256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03" y="359103"/>
            <a:ext cx="4333514" cy="5778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8615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2016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88640"/>
            <a:ext cx="6588224" cy="4941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76" y="1173554"/>
            <a:ext cx="7344816" cy="4131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00" y="836712"/>
            <a:ext cx="7055768" cy="5291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15" y="1173554"/>
            <a:ext cx="7522645" cy="5035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72" y="385142"/>
            <a:ext cx="6775344" cy="5081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11" y="2029516"/>
            <a:ext cx="9951640" cy="3653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09" y="1072404"/>
            <a:ext cx="7735788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/>
          <a:stretch/>
        </p:blipFill>
        <p:spPr>
          <a:xfrm>
            <a:off x="2064736" y="1514250"/>
            <a:ext cx="7236296" cy="4522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"/>
          <a:stretch/>
        </p:blipFill>
        <p:spPr>
          <a:xfrm>
            <a:off x="2497038" y="908719"/>
            <a:ext cx="6876256" cy="4909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19" y="577243"/>
            <a:ext cx="7092280" cy="5319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4752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287960" y="2772236"/>
            <a:ext cx="835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latin typeface="Titillium Web" panose="00000500000000000000" pitchFamily="2" charset="0"/>
              </a:rPr>
              <a:t>Questions?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135560" y="365125"/>
            <a:ext cx="9218240" cy="1695723"/>
          </a:xfrm>
        </p:spPr>
        <p:txBody>
          <a:bodyPr>
            <a:normAutofit fontScale="90000"/>
          </a:bodyPr>
          <a:lstStyle/>
          <a:p>
            <a:r>
              <a:rPr lang="fr-CA" sz="8000" dirty="0">
                <a:solidFill>
                  <a:srgbClr val="00B050"/>
                </a:solidFill>
                <a:latin typeface="Fjalla One" panose="02000506040000020004" pitchFamily="2" charset="0"/>
              </a:rPr>
              <a:t>CONCLUSION</a:t>
            </a:r>
            <a:r>
              <a:rPr lang="fr-CA" dirty="0">
                <a:solidFill>
                  <a:srgbClr val="00B050"/>
                </a:solidFill>
                <a:latin typeface="Fjalla One" panose="02000506040000020004" pitchFamily="2" charset="0"/>
              </a:rPr>
              <a:t/>
            </a:r>
            <a:br>
              <a:rPr lang="fr-CA" dirty="0">
                <a:solidFill>
                  <a:srgbClr val="00B050"/>
                </a:solidFill>
                <a:latin typeface="Fjalla One" panose="02000506040000020004" pitchFamily="2" charset="0"/>
              </a:rPr>
            </a:b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93" y="4455352"/>
            <a:ext cx="2538636" cy="16924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54" y="4383344"/>
            <a:ext cx="2660385" cy="17735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26" y="4375295"/>
            <a:ext cx="2712374" cy="18082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2135560" y="6183544"/>
            <a:ext cx="10056440" cy="1257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87960" y="2213248"/>
            <a:ext cx="835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latin typeface="Titillium Web" panose="00000500000000000000" pitchFamily="2" charset="0"/>
              </a:rPr>
              <a:t>Vision d’avenir</a:t>
            </a:r>
          </a:p>
        </p:txBody>
      </p:sp>
    </p:spTree>
    <p:extLst>
      <p:ext uri="{BB962C8B-B14F-4D97-AF65-F5344CB8AC3E}">
        <p14:creationId xmlns:p14="http://schemas.microsoft.com/office/powerpoint/2010/main" val="3545955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60" y="4665336"/>
            <a:ext cx="2345892" cy="15639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89" y="4799734"/>
            <a:ext cx="2104380" cy="14029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27" y="4665336"/>
            <a:ext cx="2292239" cy="15281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60593" y="1556792"/>
            <a:ext cx="83541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latin typeface="Titillium Web" panose="00000500000000000000" pitchFamily="2" charset="0"/>
              </a:rPr>
              <a:t>Portable Winch offre des outils portatifs pour tirer et lever les charges.</a:t>
            </a:r>
            <a:br>
              <a:rPr lang="fr-CA" sz="2800" dirty="0">
                <a:latin typeface="Titillium Web" panose="00000500000000000000" pitchFamily="2" charset="0"/>
              </a:rPr>
            </a:br>
            <a:endParaRPr lang="fr-CA" sz="2800" dirty="0">
              <a:latin typeface="Titillium Web" panose="00000500000000000000" pitchFamily="2" charset="0"/>
            </a:endParaRPr>
          </a:p>
          <a:p>
            <a:r>
              <a:rPr lang="fr-CA" sz="2800" dirty="0">
                <a:latin typeface="Titillium Web" panose="00000500000000000000" pitchFamily="2" charset="0"/>
              </a:rPr>
              <a:t>Tous nos produits sont conçus pour accomplir simplement des tâches ardues ou complexes.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135560" y="365125"/>
            <a:ext cx="9218240" cy="1695723"/>
          </a:xfrm>
        </p:spPr>
        <p:txBody>
          <a:bodyPr>
            <a:normAutofit fontScale="90000"/>
          </a:bodyPr>
          <a:lstStyle/>
          <a:p>
            <a:r>
              <a:rPr lang="fr-CA" sz="8000" dirty="0">
                <a:solidFill>
                  <a:srgbClr val="00B050"/>
                </a:solidFill>
                <a:latin typeface="Fjalla One" panose="02000506040000020004" pitchFamily="2" charset="0"/>
              </a:rPr>
              <a:t>LEADER MONDIAL!</a:t>
            </a:r>
            <a:r>
              <a:rPr lang="fr-CA" dirty="0">
                <a:solidFill>
                  <a:srgbClr val="00B050"/>
                </a:solidFill>
                <a:latin typeface="Fjalla One" panose="02000506040000020004" pitchFamily="2" charset="0"/>
              </a:rPr>
              <a:t/>
            </a:r>
            <a:br>
              <a:rPr lang="fr-CA" dirty="0">
                <a:solidFill>
                  <a:srgbClr val="00B050"/>
                </a:solidFill>
                <a:latin typeface="Fjalla One" panose="02000506040000020004" pitchFamily="2" charset="0"/>
              </a:rPr>
            </a:br>
            <a:endParaRPr lang="fr-CA" dirty="0"/>
          </a:p>
        </p:txBody>
      </p:sp>
      <p:sp>
        <p:nvSpPr>
          <p:cNvPr id="11" name="Rectangle 10"/>
          <p:cNvSpPr/>
          <p:nvPr/>
        </p:nvSpPr>
        <p:spPr>
          <a:xfrm flipV="1">
            <a:off x="2135560" y="6183544"/>
            <a:ext cx="10056440" cy="1257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00B05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2563910"/>
            <a:ext cx="2613439" cy="3919376"/>
          </a:xfrm>
        </p:spPr>
      </p:pic>
    </p:spTree>
    <p:extLst>
      <p:ext uri="{BB962C8B-B14F-4D97-AF65-F5344CB8AC3E}">
        <p14:creationId xmlns:p14="http://schemas.microsoft.com/office/powerpoint/2010/main" val="1895105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9576" y="260648"/>
            <a:ext cx="8858200" cy="1325563"/>
          </a:xfrm>
        </p:spPr>
        <p:txBody>
          <a:bodyPr>
            <a:normAutofit/>
          </a:bodyPr>
          <a:lstStyle/>
          <a:p>
            <a:r>
              <a:rPr lang="fr-CA" sz="4800" dirty="0">
                <a:solidFill>
                  <a:srgbClr val="00B050"/>
                </a:solidFill>
                <a:latin typeface="Fjalla One" panose="02000506040000020004" pitchFamily="2" charset="0"/>
              </a:rPr>
              <a:t>ÉVÉNEMENTS IMPORTANTS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29252" r="2935" b="15002"/>
          <a:stretch/>
        </p:blipFill>
        <p:spPr>
          <a:xfrm>
            <a:off x="2136168" y="1772816"/>
            <a:ext cx="9577064" cy="4195840"/>
          </a:xfrm>
        </p:spPr>
      </p:pic>
    </p:spTree>
    <p:extLst>
      <p:ext uri="{BB962C8B-B14F-4D97-AF65-F5344CB8AC3E}">
        <p14:creationId xmlns:p14="http://schemas.microsoft.com/office/powerpoint/2010/main" val="1972614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560" y="365125"/>
            <a:ext cx="9218240" cy="1325563"/>
          </a:xfrm>
        </p:spPr>
        <p:txBody>
          <a:bodyPr>
            <a:normAutofit/>
          </a:bodyPr>
          <a:lstStyle/>
          <a:p>
            <a:r>
              <a:rPr lang="fr-CA" sz="4800" dirty="0">
                <a:solidFill>
                  <a:srgbClr val="00B050"/>
                </a:solidFill>
                <a:latin typeface="Fjalla One" panose="02000506040000020004" pitchFamily="2" charset="0"/>
              </a:rPr>
              <a:t>MISSIONS COMMERCIALES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35560" y="1916832"/>
            <a:ext cx="9793088" cy="2880320"/>
          </a:xfrm>
        </p:spPr>
        <p:txBody>
          <a:bodyPr>
            <a:normAutofit/>
          </a:bodyPr>
          <a:lstStyle/>
          <a:p>
            <a:r>
              <a:rPr lang="fr-CA" dirty="0">
                <a:latin typeface="Titillium Web" panose="00000500000000000000" pitchFamily="2" charset="0"/>
              </a:rPr>
              <a:t>Façon efficace de faire connaître le </a:t>
            </a:r>
            <a:r>
              <a:rPr lang="fr-CA" dirty="0" smtClean="0">
                <a:latin typeface="Titillium Web" panose="00000500000000000000" pitchFamily="2" charset="0"/>
              </a:rPr>
              <a:t>produit</a:t>
            </a:r>
          </a:p>
          <a:p>
            <a:r>
              <a:rPr lang="fr-CA" dirty="0">
                <a:latin typeface="Titillium Web" panose="00000500000000000000" pitchFamily="2" charset="0"/>
              </a:rPr>
              <a:t>Recruter des distributeurs et des revendeurs </a:t>
            </a:r>
            <a:r>
              <a:rPr lang="fr-CA" dirty="0" smtClean="0">
                <a:latin typeface="Titillium Web" panose="00000500000000000000" pitchFamily="2" charset="0"/>
              </a:rPr>
              <a:t>potentiels</a:t>
            </a:r>
          </a:p>
          <a:p>
            <a:r>
              <a:rPr lang="fr-CA" dirty="0">
                <a:latin typeface="Titillium Web" panose="00000500000000000000" pitchFamily="2" charset="0"/>
              </a:rPr>
              <a:t>Tisser des liens avec nos collaborateurs à l’étranger</a:t>
            </a:r>
          </a:p>
          <a:p>
            <a:endParaRPr lang="fr-CA" sz="2400" dirty="0">
              <a:latin typeface="Titillium Web" panose="00000500000000000000" pitchFamily="2" charset="0"/>
            </a:endParaRPr>
          </a:p>
          <a:p>
            <a:endParaRPr lang="fr-CA" sz="2500" dirty="0">
              <a:latin typeface="Titillium Web" panose="00000500000000000000" pitchFamily="2" charset="0"/>
            </a:endParaRPr>
          </a:p>
          <a:p>
            <a:pPr marL="0" indent="0">
              <a:buNone/>
            </a:pPr>
            <a:endParaRPr lang="fr-CA" dirty="0">
              <a:latin typeface="Titillium Web" panose="00000500000000000000" pitchFamily="2" charset="0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119400" y="2571588"/>
            <a:ext cx="9881255" cy="658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CA" dirty="0">
              <a:latin typeface="Titillium Web" panose="00000500000000000000" pitchFamily="2" charset="0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106893" y="3475573"/>
            <a:ext cx="9793088" cy="523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CA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06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2003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268760"/>
            <a:ext cx="7209420" cy="480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589819"/>
            <a:ext cx="7273197" cy="5458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1667737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667365"/>
            <a:ext cx="3307080" cy="2480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2005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32656"/>
            <a:ext cx="3336032" cy="2502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89" y="1177408"/>
            <a:ext cx="3229365" cy="2422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302" y="1962181"/>
            <a:ext cx="2560320" cy="192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743" y="3140968"/>
            <a:ext cx="3979657" cy="2983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1154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2006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28" y="260648"/>
            <a:ext cx="2603612" cy="1952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7" b="6656"/>
          <a:stretch/>
        </p:blipFill>
        <p:spPr>
          <a:xfrm>
            <a:off x="2279576" y="1782392"/>
            <a:ext cx="6096000" cy="3807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8" b="10634"/>
          <a:stretch/>
        </p:blipFill>
        <p:spPr>
          <a:xfrm>
            <a:off x="7867363" y="3686357"/>
            <a:ext cx="4232076" cy="2521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656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764704"/>
            <a:ext cx="7344139" cy="5508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16632"/>
            <a:ext cx="824880" cy="1777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2344" y="-2292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7200" dirty="0">
                <a:solidFill>
                  <a:srgbClr val="FF6600"/>
                </a:solidFill>
                <a:latin typeface="Fjalla One" panose="02000506040000020004" pitchFamily="2" charset="0"/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1292980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9827B5-A90F-45DE-9A48-E01BF3AFCC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</Words>
  <Application>Microsoft Office PowerPoint</Application>
  <PresentationFormat>Personnalisé</PresentationFormat>
  <Paragraphs>25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Office Theme</vt:lpstr>
      <vt:lpstr>Présentation PowerPoint</vt:lpstr>
      <vt:lpstr>LEADER MONDIAL! </vt:lpstr>
      <vt:lpstr>ÉVÉNEMENTS IMPORTANTS</vt:lpstr>
      <vt:lpstr>MISSIONS COMMERCIALES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2016-10-05T15:35:46Z</dcterms:created>
  <dcterms:modified xsi:type="dcterms:W3CDTF">2016-10-07T10:06:17Z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TC030310109991</vt:lpwstr>
  </property>
</Properties>
</file>